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96" r:id="rId11"/>
    <p:sldId id="29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3" r:id="rId25"/>
    <p:sldId id="284" r:id="rId26"/>
    <p:sldId id="280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32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6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107F-06F4-427B-893E-9C3E8B4D9CE3}" type="datetimeFigureOut">
              <a:rPr lang="ko-KR" altLang="en-US" smtClean="0"/>
              <a:t>2018-06-21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E5A0-2E1A-42DF-941A-71C6D2F47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859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107F-06F4-427B-893E-9C3E8B4D9CE3}" type="datetimeFigureOut">
              <a:rPr lang="ko-KR" altLang="en-US" smtClean="0"/>
              <a:t>2018-06-21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E5A0-2E1A-42DF-941A-71C6D2F47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7921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107F-06F4-427B-893E-9C3E8B4D9CE3}" type="datetimeFigureOut">
              <a:rPr lang="ko-KR" altLang="en-US" smtClean="0"/>
              <a:t>2018-06-21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E5A0-2E1A-42DF-941A-71C6D2F47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5985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107F-06F4-427B-893E-9C3E8B4D9CE3}" type="datetimeFigureOut">
              <a:rPr lang="ko-KR" altLang="en-US" smtClean="0"/>
              <a:t>2018-06-21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E5A0-2E1A-42DF-941A-71C6D2F47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114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107F-06F4-427B-893E-9C3E8B4D9CE3}" type="datetimeFigureOut">
              <a:rPr lang="ko-KR" altLang="en-US" smtClean="0"/>
              <a:t>2018-06-21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E5A0-2E1A-42DF-941A-71C6D2F47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767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107F-06F4-427B-893E-9C3E8B4D9CE3}" type="datetimeFigureOut">
              <a:rPr lang="ko-KR" altLang="en-US" smtClean="0"/>
              <a:t>2018-06-21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E5A0-2E1A-42DF-941A-71C6D2F47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8797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107F-06F4-427B-893E-9C3E8B4D9CE3}" type="datetimeFigureOut">
              <a:rPr lang="ko-KR" altLang="en-US" smtClean="0"/>
              <a:t>2018-06-21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E5A0-2E1A-42DF-941A-71C6D2F47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8533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107F-06F4-427B-893E-9C3E8B4D9CE3}" type="datetimeFigureOut">
              <a:rPr lang="ko-KR" altLang="en-US" smtClean="0"/>
              <a:t>2018-06-21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E5A0-2E1A-42DF-941A-71C6D2F47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0068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107F-06F4-427B-893E-9C3E8B4D9CE3}" type="datetimeFigureOut">
              <a:rPr lang="ko-KR" altLang="en-US" smtClean="0"/>
              <a:t>2018-06-21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E5A0-2E1A-42DF-941A-71C6D2F47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0188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107F-06F4-427B-893E-9C3E8B4D9CE3}" type="datetimeFigureOut">
              <a:rPr lang="ko-KR" altLang="en-US" smtClean="0"/>
              <a:t>2018-06-21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E5A0-2E1A-42DF-941A-71C6D2F47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56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107F-06F4-427B-893E-9C3E8B4D9CE3}" type="datetimeFigureOut">
              <a:rPr lang="ko-KR" altLang="en-US" smtClean="0"/>
              <a:t>2018-06-21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E5A0-2E1A-42DF-941A-71C6D2F47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5929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A107F-06F4-427B-893E-9C3E8B4D9CE3}" type="datetimeFigureOut">
              <a:rPr lang="ko-KR" altLang="en-US" smtClean="0"/>
              <a:t>2018-06-21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7E5A0-2E1A-42DF-941A-71C6D2F47D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529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2.png"/><Relationship Id="rId7" Type="http://schemas.openxmlformats.org/officeDocument/2006/relationships/image" Target="../media/image34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31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63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26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80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75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2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38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46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6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11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70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10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79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55" y="1530431"/>
            <a:ext cx="8424689" cy="4931674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246" y="2757416"/>
            <a:ext cx="1508763" cy="125882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246" y="4171186"/>
            <a:ext cx="1508763" cy="1258827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617" y="2757416"/>
            <a:ext cx="1508763" cy="1258827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617" y="4171186"/>
            <a:ext cx="1508763" cy="1258827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174" y="2757416"/>
            <a:ext cx="1508763" cy="1258827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174" y="4171186"/>
            <a:ext cx="1508763" cy="1258827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617" y="5584956"/>
            <a:ext cx="1508763" cy="86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338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2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55" y="1530431"/>
            <a:ext cx="8424689" cy="4931674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246" y="2757416"/>
            <a:ext cx="1508763" cy="1258827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246" y="4171186"/>
            <a:ext cx="1508763" cy="1258827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617" y="2757416"/>
            <a:ext cx="1508763" cy="1258827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617" y="4171186"/>
            <a:ext cx="1508763" cy="1258827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174" y="2757416"/>
            <a:ext cx="1508763" cy="1258827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174" y="4171186"/>
            <a:ext cx="1508763" cy="1258827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617" y="5584956"/>
            <a:ext cx="1508763" cy="86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711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2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9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17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19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25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66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74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03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82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12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8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4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53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35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63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5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43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12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1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87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00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90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0</Words>
  <Application>Microsoft Office PowerPoint</Application>
  <PresentationFormat>화면 슬라이드 쇼(4:3)</PresentationFormat>
  <Paragraphs>0</Paragraphs>
  <Slides>36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36</vt:i4>
      </vt:variant>
    </vt:vector>
  </HeadingPairs>
  <TitlesOfParts>
    <vt:vector size="41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신한종</dc:creator>
  <cp:lastModifiedBy>신한종</cp:lastModifiedBy>
  <cp:revision>17</cp:revision>
  <dcterms:created xsi:type="dcterms:W3CDTF">2018-06-20T13:44:10Z</dcterms:created>
  <dcterms:modified xsi:type="dcterms:W3CDTF">2018-06-21T03:24:13Z</dcterms:modified>
</cp:coreProperties>
</file>